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2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hmed Refat Mohamed Yousef" initials="ARMY" lastIdx="1" clrIdx="0">
    <p:extLst>
      <p:ext uri="{19B8F6BF-5375-455C-9EA6-DF929625EA0E}">
        <p15:presenceInfo xmlns:p15="http://schemas.microsoft.com/office/powerpoint/2012/main" userId="S-1-5-21-2111802962-2594774692-3397041663-100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FFFF"/>
    <a:srgbClr val="767171"/>
    <a:srgbClr val="00F9FF"/>
    <a:srgbClr val="262626"/>
    <a:srgbClr val="000000"/>
    <a:srgbClr val="00D2FF"/>
    <a:srgbClr val="0051FF"/>
    <a:srgbClr val="009FFF"/>
    <a:srgbClr val="007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29" y="-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19430"/>
      </p:ext>
    </p:extLst>
  </p:cSld>
  <p:clrMapOvr>
    <a:masterClrMapping/>
  </p:clrMapOvr>
  <p:transition spd="slow" advClick="0" advTm="1000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44116"/>
      </p:ext>
    </p:extLst>
  </p:cSld>
  <p:clrMapOvr>
    <a:masterClrMapping/>
  </p:clrMapOvr>
  <p:transition spd="slow" advClick="0" advTm="1000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185733"/>
      </p:ext>
    </p:extLst>
  </p:cSld>
  <p:clrMapOvr>
    <a:masterClrMapping/>
  </p:clrMapOvr>
  <p:transition spd="slow" advClick="0" advTm="1000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234555"/>
      </p:ext>
    </p:extLst>
  </p:cSld>
  <p:clrMapOvr>
    <a:masterClrMapping/>
  </p:clrMapOvr>
  <p:transition spd="slow" advClick="0" advTm="1000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20309"/>
      </p:ext>
    </p:extLst>
  </p:cSld>
  <p:clrMapOvr>
    <a:masterClrMapping/>
  </p:clrMapOvr>
  <p:transition spd="slow" advClick="0" advTm="1000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255344"/>
      </p:ext>
    </p:extLst>
  </p:cSld>
  <p:clrMapOvr>
    <a:masterClrMapping/>
  </p:clrMapOvr>
  <p:transition spd="slow" advClick="0" advTm="1000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24189"/>
      </p:ext>
    </p:extLst>
  </p:cSld>
  <p:clrMapOvr>
    <a:masterClrMapping/>
  </p:clrMapOvr>
  <p:transition spd="slow" advClick="0" advTm="1000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792473"/>
      </p:ext>
    </p:extLst>
  </p:cSld>
  <p:clrMapOvr>
    <a:masterClrMapping/>
  </p:clrMapOvr>
  <p:transition spd="slow" advClick="0" advTm="1000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390598"/>
      </p:ext>
    </p:extLst>
  </p:cSld>
  <p:clrMapOvr>
    <a:masterClrMapping/>
  </p:clrMapOvr>
  <p:transition spd="slow" advClick="0" advTm="1000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222838"/>
      </p:ext>
    </p:extLst>
  </p:cSld>
  <p:clrMapOvr>
    <a:masterClrMapping/>
  </p:clrMapOvr>
  <p:transition spd="slow" advClick="0" advTm="1000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975285"/>
      </p:ext>
    </p:extLst>
  </p:cSld>
  <p:clrMapOvr>
    <a:masterClrMapping/>
  </p:clrMapOvr>
  <p:transition spd="slow" advClick="0" advTm="1000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5BD7FE-81B9-4CD3-9042-EF8B2654C2FA}" type="datetimeFigureOut">
              <a:rPr lang="en-US" smtClean="0"/>
              <a:t>8/3/2023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1E301-BC36-488C-996D-4B6D5968C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5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1000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12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8.png"/><Relationship Id="rId5" Type="http://schemas.microsoft.com/office/2007/relationships/hdphoto" Target="../media/hdphoto2.wdp"/><Relationship Id="rId10" Type="http://schemas.openxmlformats.org/officeDocument/2006/relationships/hyperlink" Target="https://xeahmed.github.io/Portflio-Website/" TargetMode="External"/><Relationship Id="rId4" Type="http://schemas.openxmlformats.org/officeDocument/2006/relationships/image" Target="../media/image5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4912520" y="4172579"/>
            <a:ext cx="2295958" cy="515155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w Cen MT" panose="020B0602020104020603" pitchFamily="34" charset="0"/>
              </a:rPr>
              <a:t>HELLO…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912520" y="4172579"/>
            <a:ext cx="2295958" cy="51515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w Cen MT" panose="020B0602020104020603" pitchFamily="34" charset="0"/>
              </a:rPr>
              <a:t>MY NAME IS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804894" y="4687736"/>
            <a:ext cx="2403583" cy="217026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66169" y="4892509"/>
            <a:ext cx="3388659" cy="515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w Cen MT" panose="020B0602020104020603" pitchFamily="34" charset="0"/>
              </a:rPr>
              <a:t>Ahmed </a:t>
            </a:r>
            <a:r>
              <a:rPr lang="en-US" sz="3600" b="1" dirty="0">
                <a:solidFill>
                  <a:srgbClr val="00F9FF"/>
                </a:solidFill>
                <a:latin typeface="Tw Cen MT" panose="020B0602020104020603" pitchFamily="34" charset="0"/>
              </a:rPr>
              <a:t>Refat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58544" y="5396191"/>
            <a:ext cx="3496283" cy="145798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304097" y="2602977"/>
            <a:ext cx="461665" cy="3522206"/>
            <a:chOff x="369260" y="1068946"/>
            <a:chExt cx="461665" cy="3522206"/>
          </a:xfrm>
        </p:grpSpPr>
        <p:sp>
          <p:nvSpPr>
            <p:cNvPr id="20" name="TextBox 19"/>
            <p:cNvSpPr txBox="1"/>
            <p:nvPr/>
          </p:nvSpPr>
          <p:spPr>
            <a:xfrm rot="16200000">
              <a:off x="-204837" y="3555390"/>
              <a:ext cx="16098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u="sng" dirty="0">
                  <a:solidFill>
                    <a:srgbClr val="00F9FF"/>
                  </a:solidFill>
                  <a:latin typeface="Tw Cen MT" panose="020B0602020104020603" pitchFamily="34" charset="0"/>
                </a:rPr>
                <a:t>PROFILE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676807" y="1254118"/>
              <a:ext cx="45719" cy="1859327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22192" y="1068946"/>
              <a:ext cx="154948" cy="154948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-682580" y="193183"/>
            <a:ext cx="386366" cy="1824324"/>
            <a:chOff x="-682580" y="193183"/>
            <a:chExt cx="386366" cy="1824324"/>
          </a:xfrm>
        </p:grpSpPr>
        <p:sp>
          <p:nvSpPr>
            <p:cNvPr id="6" name="Rectangle 5"/>
            <p:cNvSpPr/>
            <p:nvPr/>
          </p:nvSpPr>
          <p:spPr>
            <a:xfrm>
              <a:off x="-682580" y="193183"/>
              <a:ext cx="386366" cy="412124"/>
            </a:xfrm>
            <a:prstGeom prst="rect">
              <a:avLst/>
            </a:prstGeom>
            <a:solidFill>
              <a:srgbClr val="00F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-682580" y="656822"/>
              <a:ext cx="386366" cy="412124"/>
            </a:xfrm>
            <a:prstGeom prst="rect">
              <a:avLst/>
            </a:prstGeom>
            <a:solidFill>
              <a:srgbClr val="00D2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-682580" y="1120461"/>
              <a:ext cx="386366" cy="412124"/>
            </a:xfrm>
            <a:prstGeom prst="rect">
              <a:avLst/>
            </a:prstGeom>
            <a:solidFill>
              <a:srgbClr val="2626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-682580" y="1605383"/>
              <a:ext cx="386366" cy="412124"/>
            </a:xfrm>
            <a:prstGeom prst="rect">
              <a:avLst/>
            </a:prstGeom>
            <a:solidFill>
              <a:srgbClr val="76717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0B4F5221-E279-4578-9BF9-F759315FC7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614" y="976097"/>
            <a:ext cx="2728959" cy="3324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014619"/>
      </p:ext>
    </p:extLst>
  </p:cSld>
  <p:clrMapOvr>
    <a:masterClrMapping/>
  </p:clrMapOvr>
  <p:transition spd="slow" advClick="0" advTm="1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25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7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25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de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de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4" grpId="0" animBg="1"/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18974" y="1339024"/>
            <a:ext cx="4610637" cy="97879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F9FF"/>
                </a:solidFill>
                <a:latin typeface="Tw Cen MT" panose="020B0602020104020603" pitchFamily="34" charset="0"/>
              </a:rPr>
              <a:t>“I’M </a:t>
            </a:r>
            <a:r>
              <a:rPr lang="en-US" sz="4400" b="1" dirty="0">
                <a:latin typeface="Tw Cen MT" panose="020B0602020104020603" pitchFamily="34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>
          <a:xfrm>
            <a:off x="6053068" y="4006076"/>
            <a:ext cx="4018210" cy="97879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F9FF"/>
                </a:solidFill>
                <a:latin typeface="Tw Cen MT" panose="020B0602020104020603" pitchFamily="34" charset="0"/>
              </a:rPr>
              <a:t>DEVELOPER”&gt;</a:t>
            </a:r>
          </a:p>
        </p:txBody>
      </p:sp>
      <p:sp>
        <p:nvSpPr>
          <p:cNvPr id="6" name="Rectangle 5"/>
          <p:cNvSpPr/>
          <p:nvPr/>
        </p:nvSpPr>
        <p:spPr>
          <a:xfrm>
            <a:off x="7276562" y="2672550"/>
            <a:ext cx="4018210" cy="978797"/>
          </a:xfrm>
          <a:prstGeom prst="rect">
            <a:avLst/>
          </a:prstGeom>
          <a:solidFill>
            <a:srgbClr val="00D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w Cen MT" panose="020B0602020104020603" pitchFamily="34" charset="0"/>
              </a:rPr>
              <a:t>&lt;FRONTEND</a:t>
            </a:r>
          </a:p>
        </p:txBody>
      </p:sp>
      <p:sp>
        <p:nvSpPr>
          <p:cNvPr id="8" name="Rectangle 7"/>
          <p:cNvSpPr/>
          <p:nvPr/>
        </p:nvSpPr>
        <p:spPr>
          <a:xfrm>
            <a:off x="9929611" y="1339024"/>
            <a:ext cx="2262389" cy="97879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2672549"/>
            <a:ext cx="7276561" cy="97879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0071279" y="4006075"/>
            <a:ext cx="2120722" cy="97879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/>
          <p:cNvCxnSpPr/>
          <p:nvPr/>
        </p:nvCxnSpPr>
        <p:spPr>
          <a:xfrm>
            <a:off x="5826034" y="5499463"/>
            <a:ext cx="5786846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994729" y="654825"/>
            <a:ext cx="4155444" cy="4764987"/>
            <a:chOff x="994729" y="654825"/>
            <a:chExt cx="4155444" cy="4764987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50596">
              <a:off x="994729" y="1517514"/>
              <a:ext cx="3902298" cy="3902298"/>
            </a:xfrm>
            <a:prstGeom prst="rect">
              <a:avLst/>
            </a:prstGeom>
          </p:spPr>
        </p:pic>
        <p:grpSp>
          <p:nvGrpSpPr>
            <p:cNvPr id="14" name="Group 13"/>
            <p:cNvGrpSpPr/>
            <p:nvPr/>
          </p:nvGrpSpPr>
          <p:grpSpPr>
            <a:xfrm>
              <a:off x="3854866" y="654825"/>
              <a:ext cx="1295307" cy="1392007"/>
              <a:chOff x="3854866" y="654825"/>
              <a:chExt cx="1295307" cy="1392007"/>
            </a:xfrm>
          </p:grpSpPr>
          <p:sp>
            <p:nvSpPr>
              <p:cNvPr id="12" name="Arc 11"/>
              <p:cNvSpPr/>
              <p:nvPr/>
            </p:nvSpPr>
            <p:spPr>
              <a:xfrm rot="20875059">
                <a:off x="3854866" y="1030832"/>
                <a:ext cx="1016000" cy="1016000"/>
              </a:xfrm>
              <a:prstGeom prst="arc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Arc 12"/>
              <p:cNvSpPr/>
              <p:nvPr/>
            </p:nvSpPr>
            <p:spPr>
              <a:xfrm rot="19989743">
                <a:off x="3957979" y="654825"/>
                <a:ext cx="1192194" cy="1162436"/>
              </a:xfrm>
              <a:prstGeom prst="arc">
                <a:avLst>
                  <a:gd name="adj1" fmla="val 16200000"/>
                  <a:gd name="adj2" fmla="val 2002010"/>
                </a:avLst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cxnSp>
        <p:nvCxnSpPr>
          <p:cNvPr id="17" name="Straight Connector 16"/>
          <p:cNvCxnSpPr/>
          <p:nvPr/>
        </p:nvCxnSpPr>
        <p:spPr>
          <a:xfrm flipH="1">
            <a:off x="11714115" y="2141912"/>
            <a:ext cx="31931" cy="4113031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/>
          <p:cNvGrpSpPr/>
          <p:nvPr/>
        </p:nvGrpSpPr>
        <p:grpSpPr>
          <a:xfrm>
            <a:off x="81725" y="2841937"/>
            <a:ext cx="461665" cy="3625819"/>
            <a:chOff x="369260" y="1068946"/>
            <a:chExt cx="461665" cy="3625819"/>
          </a:xfrm>
        </p:grpSpPr>
        <p:sp>
          <p:nvSpPr>
            <p:cNvPr id="25" name="TextBox 24"/>
            <p:cNvSpPr txBox="1"/>
            <p:nvPr/>
          </p:nvSpPr>
          <p:spPr>
            <a:xfrm rot="16200000">
              <a:off x="-204837" y="3659003"/>
              <a:ext cx="16098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u="sng" dirty="0">
                  <a:solidFill>
                    <a:srgbClr val="00F9FF"/>
                  </a:solidFill>
                  <a:latin typeface="Tw Cen MT" panose="020B0602020104020603" pitchFamily="34" charset="0"/>
                </a:rPr>
                <a:t>ABOUT ME</a:t>
              </a: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676807" y="1254118"/>
              <a:ext cx="45719" cy="1859327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622192" y="1068946"/>
              <a:ext cx="154948" cy="154948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301806448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63702" y="1539465"/>
            <a:ext cx="3825025" cy="965915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w Cen MT" panose="020B0602020104020603" pitchFamily="34" charset="0"/>
              </a:rPr>
              <a:t>AND</a:t>
            </a:r>
          </a:p>
        </p:txBody>
      </p:sp>
      <p:sp>
        <p:nvSpPr>
          <p:cNvPr id="8" name="Rectangle 7"/>
          <p:cNvSpPr/>
          <p:nvPr/>
        </p:nvSpPr>
        <p:spPr>
          <a:xfrm>
            <a:off x="2730085" y="2764885"/>
            <a:ext cx="3825025" cy="96591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00F9FF"/>
                </a:solidFill>
                <a:latin typeface="Tw Cen MT" panose="020B0602020104020603" pitchFamily="34" charset="0"/>
              </a:rPr>
              <a:t>GRAPHIC</a:t>
            </a:r>
          </a:p>
        </p:txBody>
      </p:sp>
      <p:sp>
        <p:nvSpPr>
          <p:cNvPr id="9" name="Rectangle 8"/>
          <p:cNvSpPr/>
          <p:nvPr/>
        </p:nvSpPr>
        <p:spPr>
          <a:xfrm>
            <a:off x="1751290" y="3990305"/>
            <a:ext cx="3825025" cy="96591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latin typeface="Tw Cen MT" panose="020B0602020104020603" pitchFamily="34" charset="0"/>
              </a:rPr>
              <a:t>DESINGER 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253982" y="2612265"/>
            <a:ext cx="461665" cy="3802635"/>
            <a:chOff x="226250" y="2762310"/>
            <a:chExt cx="461665" cy="3802635"/>
          </a:xfrm>
        </p:grpSpPr>
        <p:sp>
          <p:nvSpPr>
            <p:cNvPr id="10" name="TextBox 9"/>
            <p:cNvSpPr txBox="1"/>
            <p:nvPr/>
          </p:nvSpPr>
          <p:spPr>
            <a:xfrm rot="16200000">
              <a:off x="-463757" y="5413273"/>
              <a:ext cx="184167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>
                  <a:solidFill>
                    <a:srgbClr val="00F9FF"/>
                  </a:solidFill>
                  <a:latin typeface="Tw Cen MT" panose="020B0602020104020603" pitchFamily="34" charset="0"/>
                </a:rPr>
                <a:t>EXPERIENCE</a:t>
              </a:r>
              <a:endParaRPr lang="en-US" sz="2400" u="sng" dirty="0">
                <a:solidFill>
                  <a:srgbClr val="00F9FF"/>
                </a:solidFill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24337" y="2947482"/>
              <a:ext cx="45719" cy="1859327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469722" y="2762310"/>
              <a:ext cx="154948" cy="154948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/>
          <p:cNvSpPr/>
          <p:nvPr/>
        </p:nvSpPr>
        <p:spPr>
          <a:xfrm>
            <a:off x="1063702" y="0"/>
            <a:ext cx="3825025" cy="15394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555110" y="2762311"/>
            <a:ext cx="5636890" cy="96849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812924" y="0"/>
            <a:ext cx="4703473" cy="5169161"/>
            <a:chOff x="6761408" y="0"/>
            <a:chExt cx="4703473" cy="5169161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090922">
              <a:off x="8588159" y="2292439"/>
              <a:ext cx="2876722" cy="2876722"/>
            </a:xfrm>
            <a:prstGeom prst="rect">
              <a:avLst/>
            </a:prstGeom>
          </p:spPr>
        </p:pic>
        <p:sp>
          <p:nvSpPr>
            <p:cNvPr id="5" name="Freeform 4"/>
            <p:cNvSpPr/>
            <p:nvPr/>
          </p:nvSpPr>
          <p:spPr>
            <a:xfrm>
              <a:off x="6761408" y="0"/>
              <a:ext cx="2704088" cy="2524259"/>
            </a:xfrm>
            <a:custGeom>
              <a:avLst/>
              <a:gdLst>
                <a:gd name="connsiteX0" fmla="*/ 2704564 w 2704564"/>
                <a:gd name="connsiteY0" fmla="*/ 2421228 h 2421228"/>
                <a:gd name="connsiteX1" fmla="*/ 2021983 w 2704564"/>
                <a:gd name="connsiteY1" fmla="*/ 1262130 h 2421228"/>
                <a:gd name="connsiteX2" fmla="*/ 553792 w 2704564"/>
                <a:gd name="connsiteY2" fmla="*/ 1957589 h 2421228"/>
                <a:gd name="connsiteX3" fmla="*/ 0 w 2704564"/>
                <a:gd name="connsiteY3" fmla="*/ 0 h 24212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04564" h="2421228">
                  <a:moveTo>
                    <a:pt x="2704564" y="2421228"/>
                  </a:moveTo>
                  <a:cubicBezTo>
                    <a:pt x="2542504" y="1880315"/>
                    <a:pt x="2380445" y="1339403"/>
                    <a:pt x="2021983" y="1262130"/>
                  </a:cubicBezTo>
                  <a:cubicBezTo>
                    <a:pt x="1663521" y="1184857"/>
                    <a:pt x="890789" y="2167944"/>
                    <a:pt x="553792" y="1957589"/>
                  </a:cubicBezTo>
                  <a:cubicBezTo>
                    <a:pt x="216795" y="1747234"/>
                    <a:pt x="108397" y="873617"/>
                    <a:pt x="0" y="0"/>
                  </a:cubicBezTo>
                </a:path>
              </a:pathLst>
            </a:custGeom>
            <a:noFill/>
            <a:ln w="762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/>
          <p:cNvSpPr/>
          <p:nvPr/>
        </p:nvSpPr>
        <p:spPr>
          <a:xfrm>
            <a:off x="1751289" y="4956220"/>
            <a:ext cx="3825025" cy="190178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49187"/>
      </p:ext>
    </p:extLst>
  </p:cSld>
  <p:clrMapOvr>
    <a:masterClrMapping/>
  </p:clrMapOvr>
  <p:transition spd="slow" advClick="0" advTm="1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" presetClass="entr" presetSubtype="1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71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B7451589-2398-4037-B322-2C8EFF70BEA7}"/>
              </a:ext>
            </a:extLst>
          </p:cNvPr>
          <p:cNvSpPr/>
          <p:nvPr/>
        </p:nvSpPr>
        <p:spPr>
          <a:xfrm>
            <a:off x="6407944" y="5628394"/>
            <a:ext cx="3113195" cy="218714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98F85875-A618-40BA-803D-BC911E77EB63}"/>
              </a:ext>
            </a:extLst>
          </p:cNvPr>
          <p:cNvSpPr/>
          <p:nvPr/>
        </p:nvSpPr>
        <p:spPr>
          <a:xfrm>
            <a:off x="-2" y="5474879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2297462" y="4175538"/>
            <a:ext cx="3979571" cy="17529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6407944" y="4820575"/>
            <a:ext cx="3250961" cy="223889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011" y="4684464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786507" y="3965272"/>
            <a:ext cx="2710656" cy="228601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-1" y="3832756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209467" y="3137145"/>
            <a:ext cx="3491706" cy="228601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2995669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354685" y="2263805"/>
            <a:ext cx="3890152" cy="225641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0" y="2131039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99093" y="2131039"/>
            <a:ext cx="830997" cy="4307983"/>
            <a:chOff x="41587" y="2762310"/>
            <a:chExt cx="830997" cy="4307983"/>
          </a:xfrm>
        </p:grpSpPr>
        <p:sp>
          <p:nvSpPr>
            <p:cNvPr id="5" name="TextBox 4"/>
            <p:cNvSpPr txBox="1"/>
            <p:nvPr/>
          </p:nvSpPr>
          <p:spPr>
            <a:xfrm rot="16200000">
              <a:off x="-734106" y="5463603"/>
              <a:ext cx="23823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>
                  <a:solidFill>
                    <a:srgbClr val="00F9FF"/>
                  </a:solidFill>
                  <a:latin typeface="Tw Cen MT" panose="020B0602020104020603" pitchFamily="34" charset="0"/>
                </a:rPr>
                <a:t>PROFESSIONAL SKILLS</a:t>
              </a:r>
              <a:endParaRPr lang="en-US" sz="2400" u="sng" dirty="0">
                <a:solidFill>
                  <a:srgbClr val="00F9FF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24337" y="2947482"/>
              <a:ext cx="45719" cy="1859327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469722" y="2762310"/>
              <a:ext cx="154948" cy="154948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816581" y="2057814"/>
            <a:ext cx="1208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HTML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95037" y="2948450"/>
            <a:ext cx="8441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CSS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94705" y="3769065"/>
            <a:ext cx="2344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JAVASCRIPT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19832" y="4623089"/>
            <a:ext cx="11282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JAVA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87922" y="2200275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87922" y="3076575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87922" y="3904700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6387922" y="4755293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0818257" y="2144312"/>
            <a:ext cx="1095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95%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818257" y="3020612"/>
            <a:ext cx="81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63%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809938" y="3830619"/>
            <a:ext cx="827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53%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809938" y="4684642"/>
            <a:ext cx="827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85%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7A22480-1C04-4219-87DD-2B5EBC01F4AF}"/>
              </a:ext>
            </a:extLst>
          </p:cNvPr>
          <p:cNvSpPr/>
          <p:nvPr/>
        </p:nvSpPr>
        <p:spPr>
          <a:xfrm>
            <a:off x="6387922" y="5562881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56FF7E-11DC-4598-BF53-0A351AAB1807}"/>
              </a:ext>
            </a:extLst>
          </p:cNvPr>
          <p:cNvSpPr/>
          <p:nvPr/>
        </p:nvSpPr>
        <p:spPr>
          <a:xfrm>
            <a:off x="4707908" y="5446261"/>
            <a:ext cx="12266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3200" b="1" dirty="0">
                <a:solidFill>
                  <a:prstClr val="black"/>
                </a:solidFill>
                <a:latin typeface="Tw Cen MT" panose="020B0602020104020603" pitchFamily="34" charset="0"/>
              </a:rPr>
              <a:t>CCNA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969F9D3-84B9-4CAA-90D6-7BEEB17CEB29}"/>
              </a:ext>
            </a:extLst>
          </p:cNvPr>
          <p:cNvSpPr/>
          <p:nvPr/>
        </p:nvSpPr>
        <p:spPr>
          <a:xfrm>
            <a:off x="10842171" y="5506919"/>
            <a:ext cx="7954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>
                <a:solidFill>
                  <a:prstClr val="black"/>
                </a:solidFill>
                <a:latin typeface="Century Gothic" panose="020B0502020202020204" pitchFamily="34" charset="0"/>
                <a:ea typeface="Cambria Math" panose="02040503050406030204" pitchFamily="18" charset="0"/>
              </a:rPr>
              <a:t>79%</a:t>
            </a:r>
          </a:p>
        </p:txBody>
      </p:sp>
    </p:spTree>
    <p:extLst>
      <p:ext uri="{BB962C8B-B14F-4D97-AF65-F5344CB8AC3E}">
        <p14:creationId xmlns:p14="http://schemas.microsoft.com/office/powerpoint/2010/main" val="125541695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250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750"/>
                            </p:stCondLst>
                            <p:childTnLst>
                              <p:par>
                                <p:cTn id="41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1" grpId="0" animBg="1"/>
      <p:bldP spid="19" grpId="0" animBg="1"/>
      <p:bldP spid="17" grpId="0" animBg="1"/>
      <p:bldP spid="15" grpId="0" animBg="1"/>
      <p:bldP spid="22" grpId="0"/>
      <p:bldP spid="23" grpId="0"/>
      <p:bldP spid="24" grpId="0"/>
      <p:bldP spid="25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112134" y="5105034"/>
            <a:ext cx="3979571" cy="17529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407944" y="4820575"/>
            <a:ext cx="3250961" cy="223889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0011" y="4684464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004729" y="3956834"/>
            <a:ext cx="2710656" cy="228601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-1" y="3832756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407944" y="3160450"/>
            <a:ext cx="2478604" cy="205296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2995669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407945" y="2254928"/>
            <a:ext cx="2878098" cy="234519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0" y="2131039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99093" y="2131039"/>
            <a:ext cx="830997" cy="4307983"/>
            <a:chOff x="41587" y="2762310"/>
            <a:chExt cx="830997" cy="4307983"/>
          </a:xfrm>
        </p:grpSpPr>
        <p:sp>
          <p:nvSpPr>
            <p:cNvPr id="5" name="TextBox 4"/>
            <p:cNvSpPr txBox="1"/>
            <p:nvPr/>
          </p:nvSpPr>
          <p:spPr>
            <a:xfrm rot="16200000">
              <a:off x="-734106" y="5463603"/>
              <a:ext cx="23823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>
                  <a:solidFill>
                    <a:srgbClr val="00F9FF"/>
                  </a:solidFill>
                  <a:latin typeface="Tw Cen MT" panose="020B0602020104020603" pitchFamily="34" charset="0"/>
                </a:rPr>
                <a:t>PROFESSIONAL SKILLS</a:t>
              </a:r>
              <a:endParaRPr lang="en-US" sz="2400" u="sng" dirty="0">
                <a:solidFill>
                  <a:srgbClr val="00F9FF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24337" y="2947482"/>
              <a:ext cx="45719" cy="1859327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469722" y="2762310"/>
              <a:ext cx="154948" cy="154948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112134" y="2094427"/>
            <a:ext cx="3979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ADOBE PHOTOSHOP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902248" y="2948450"/>
            <a:ext cx="4121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ADOBE PREMIER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12134" y="3769065"/>
            <a:ext cx="3883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ADOBE ILLUSTRATOR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18667" y="4623088"/>
            <a:ext cx="41212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ADOBE LIGHTROOM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87922" y="2200275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87922" y="3076575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87922" y="3904700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387922" y="4755293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0818257" y="2144312"/>
            <a:ext cx="81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72%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818257" y="3020612"/>
            <a:ext cx="81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66%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809938" y="3830619"/>
            <a:ext cx="827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59%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809938" y="4684642"/>
            <a:ext cx="827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85%</a:t>
            </a:r>
          </a:p>
        </p:txBody>
      </p:sp>
    </p:spTree>
    <p:extLst>
      <p:ext uri="{BB962C8B-B14F-4D97-AF65-F5344CB8AC3E}">
        <p14:creationId xmlns:p14="http://schemas.microsoft.com/office/powerpoint/2010/main" val="869633070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250"/>
                            </p:stCondLst>
                            <p:childTnLst>
                              <p:par>
                                <p:cTn id="32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2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9" grpId="0" animBg="1"/>
      <p:bldP spid="17" grpId="0" animBg="1"/>
      <p:bldP spid="15" grpId="0" animBg="1"/>
      <p:bldP spid="22" grpId="0"/>
      <p:bldP spid="23" grpId="0"/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6717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Rectangle 29"/>
          <p:cNvSpPr/>
          <p:nvPr/>
        </p:nvSpPr>
        <p:spPr>
          <a:xfrm>
            <a:off x="2112134" y="5105034"/>
            <a:ext cx="3979571" cy="17529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0011" y="4684464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407944" y="3965270"/>
            <a:ext cx="2710656" cy="228601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-1" y="3832756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141614" y="3137145"/>
            <a:ext cx="3491706" cy="228601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0" y="2995669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6407944" y="2254929"/>
            <a:ext cx="3810254" cy="234518"/>
          </a:xfrm>
          <a:prstGeom prst="rect">
            <a:avLst/>
          </a:prstGeom>
          <a:solidFill>
            <a:srgbClr val="00F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0" y="2131039"/>
            <a:ext cx="6377911" cy="51155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99093" y="2131039"/>
            <a:ext cx="830997" cy="4307983"/>
            <a:chOff x="41587" y="2762310"/>
            <a:chExt cx="830997" cy="4307983"/>
          </a:xfrm>
        </p:grpSpPr>
        <p:sp>
          <p:nvSpPr>
            <p:cNvPr id="5" name="TextBox 4"/>
            <p:cNvSpPr txBox="1"/>
            <p:nvPr/>
          </p:nvSpPr>
          <p:spPr>
            <a:xfrm rot="16200000">
              <a:off x="-734106" y="5463603"/>
              <a:ext cx="238238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>
                  <a:solidFill>
                    <a:srgbClr val="00F9FF"/>
                  </a:solidFill>
                  <a:latin typeface="Tw Cen MT" panose="020B0602020104020603" pitchFamily="34" charset="0"/>
                </a:rPr>
                <a:t>PROFESSIONAL SKILLS</a:t>
              </a:r>
              <a:endParaRPr lang="en-US" sz="2400" u="sng" dirty="0">
                <a:solidFill>
                  <a:srgbClr val="00F9FF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24337" y="2947482"/>
              <a:ext cx="45719" cy="1859327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469722" y="2762310"/>
              <a:ext cx="154948" cy="154948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4633395" y="2094427"/>
            <a:ext cx="3979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WORD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39093" y="2948450"/>
            <a:ext cx="4121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POWEPOINT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42274" y="3769065"/>
            <a:ext cx="3883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w Cen MT" panose="020B0602020104020603" pitchFamily="34" charset="0"/>
              </a:rPr>
              <a:t>EXCEL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387922" y="2200275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387922" y="3076575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387922" y="3904700"/>
            <a:ext cx="4134118" cy="349742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0818257" y="2144312"/>
            <a:ext cx="81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96%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818257" y="3020612"/>
            <a:ext cx="819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86%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0809938" y="3830619"/>
            <a:ext cx="827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latin typeface="Century Gothic" panose="020B0502020202020204" pitchFamily="34" charset="0"/>
                <a:ea typeface="Cambria Math" panose="02040503050406030204" pitchFamily="18" charset="0"/>
              </a:rPr>
              <a:t>72%</a:t>
            </a:r>
          </a:p>
        </p:txBody>
      </p:sp>
    </p:spTree>
    <p:extLst>
      <p:ext uri="{BB962C8B-B14F-4D97-AF65-F5344CB8AC3E}">
        <p14:creationId xmlns:p14="http://schemas.microsoft.com/office/powerpoint/2010/main" val="816286923"/>
      </p:ext>
    </p:extLst>
  </p:cSld>
  <p:clrMapOvr>
    <a:masterClrMapping/>
  </p:clrMapOvr>
  <p:transition spd="slow" advClick="0" advTm="2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2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750"/>
                            </p:stCondLst>
                            <p:childTnLst>
                              <p:par>
                                <p:cTn id="23" presetID="2" presetClass="entr" presetSubtype="8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7" grpId="0" animBg="1"/>
      <p:bldP spid="15" grpId="0" animBg="1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/>
          <p:cNvGrpSpPr/>
          <p:nvPr/>
        </p:nvGrpSpPr>
        <p:grpSpPr>
          <a:xfrm>
            <a:off x="4336162" y="2290178"/>
            <a:ext cx="610215" cy="3631108"/>
            <a:chOff x="4336162" y="2290178"/>
            <a:chExt cx="610215" cy="3631108"/>
          </a:xfrm>
        </p:grpSpPr>
        <p:grpSp>
          <p:nvGrpSpPr>
            <p:cNvPr id="37" name="Group 36"/>
            <p:cNvGrpSpPr/>
            <p:nvPr/>
          </p:nvGrpSpPr>
          <p:grpSpPr>
            <a:xfrm>
              <a:off x="4336162" y="2290178"/>
              <a:ext cx="610215" cy="3631108"/>
              <a:chOff x="4336162" y="2290178"/>
              <a:chExt cx="610215" cy="3631108"/>
            </a:xfrm>
          </p:grpSpPr>
          <p:pic>
            <p:nvPicPr>
              <p:cNvPr id="2" name="Picture 1"/>
              <p:cNvPicPr>
                <a:picLocks noChangeAspect="1"/>
              </p:cNvPicPr>
              <p:nvPr/>
            </p:nvPicPr>
            <p:blipFill>
              <a:blip r:embed="rId2" cstate="print">
                <a:duotone>
                  <a:prstClr val="black"/>
                  <a:srgbClr val="00F9FF">
                    <a:tint val="45000"/>
                    <a:satMod val="400000"/>
                  </a:srgb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artisticPhotocopy/>
                        </a14:imgEffect>
                        <a14:imgEffect>
                          <a14:sharpenSoften amount="50000"/>
                        </a14:imgEffect>
                        <a14:imgEffect>
                          <a14:brightnessContrast bright="40000" contrast="2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336162" y="2290178"/>
                <a:ext cx="584836" cy="584836"/>
              </a:xfrm>
              <a:prstGeom prst="rect">
                <a:avLst/>
              </a:prstGeom>
            </p:spPr>
          </p:pic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4" cstate="print">
                <a:duotone>
                  <a:prstClr val="black"/>
                  <a:srgbClr val="00F9FF">
                    <a:tint val="45000"/>
                    <a:satMod val="400000"/>
                  </a:srgb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artisticPhotocopy/>
                        </a14:imgEffect>
                        <a14:imgEffect>
                          <a14:brightnessContrast bright="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347986" y="3756885"/>
                <a:ext cx="598391" cy="598391"/>
              </a:xfrm>
              <a:prstGeom prst="rect">
                <a:avLst/>
              </a:prstGeom>
            </p:spPr>
          </p:pic>
          <p:pic>
            <p:nvPicPr>
              <p:cNvPr id="12" name="Picture 11"/>
              <p:cNvPicPr>
                <a:picLocks noChangeAspect="1"/>
              </p:cNvPicPr>
              <p:nvPr/>
            </p:nvPicPr>
            <p:blipFill>
              <a:blip r:embed="rId6" cstate="print">
                <a:duotone>
                  <a:prstClr val="black"/>
                  <a:srgbClr val="00F9FF">
                    <a:tint val="45000"/>
                    <a:satMod val="400000"/>
                  </a:srgb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artisticPhotocopy/>
                        </a14:imgEffect>
                        <a14:imgEffect>
                          <a14:brightnessContrast bright="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416727" y="5416401"/>
                <a:ext cx="504885" cy="504885"/>
              </a:xfrm>
              <a:prstGeom prst="rect">
                <a:avLst/>
              </a:prstGeom>
            </p:spPr>
          </p:pic>
        </p:grpSp>
        <p:pic>
          <p:nvPicPr>
            <p:cNvPr id="46" name="Picture 45"/>
            <p:cNvPicPr>
              <a:picLocks noChangeAspect="1"/>
            </p:cNvPicPr>
            <p:nvPr/>
          </p:nvPicPr>
          <p:blipFill>
            <a:blip r:embed="rId8" cstate="print">
              <a:duotone>
                <a:prstClr val="black"/>
                <a:srgbClr val="00F9FF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artisticPhotocopy/>
                      </a14:imgEffect>
                      <a14:imgEffect>
                        <a14:brightnessContrast bright="4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2223" y="3071138"/>
              <a:ext cx="566268" cy="566268"/>
            </a:xfrm>
            <a:prstGeom prst="rect">
              <a:avLst/>
            </a:prstGeom>
          </p:spPr>
        </p:pic>
      </p:grpSp>
      <p:sp>
        <p:nvSpPr>
          <p:cNvPr id="36" name="TextBox 35"/>
          <p:cNvSpPr txBox="1"/>
          <p:nvPr/>
        </p:nvSpPr>
        <p:spPr>
          <a:xfrm>
            <a:off x="5411483" y="5345389"/>
            <a:ext cx="3448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w Cen MT" panose="020B0602020104020603" pitchFamily="34" charset="0"/>
              </a:rPr>
              <a:t>+20 01141098767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289892" y="4561565"/>
            <a:ext cx="45704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w Cen MT" panose="020B0602020104020603" pitchFamily="34" charset="0"/>
                <a:hlinkClick r:id="rId10"/>
              </a:rPr>
              <a:t>MY WEBSITE</a:t>
            </a:r>
            <a:endParaRPr lang="en-US" sz="3200" b="1" dirty="0">
              <a:latin typeface="Tw Cen MT" panose="020B0602020104020603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032872" y="3783006"/>
            <a:ext cx="52589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w Cen MT" panose="020B0602020104020603" pitchFamily="34" charset="0"/>
              </a:rPr>
              <a:t>A.XP2121@GMAIL.COM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887704" y="3078504"/>
            <a:ext cx="33348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w Cen MT" panose="020B0602020104020603" pitchFamily="34" charset="0"/>
              </a:rPr>
              <a:t>XE_AHMED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89655" y="2270447"/>
            <a:ext cx="32427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Tw Cen MT" panose="020B0602020104020603" pitchFamily="34" charset="0"/>
              </a:rPr>
              <a:t>Xē</a:t>
            </a:r>
            <a:r>
              <a:rPr lang="en-US" sz="3200" b="1" dirty="0">
                <a:latin typeface="Tw Cen MT" panose="020B0602020104020603" pitchFamily="34" charset="0"/>
              </a:rPr>
              <a:t> </a:t>
            </a:r>
            <a:r>
              <a:rPr lang="en-US" sz="3200" b="1" dirty="0" err="1">
                <a:latin typeface="Tw Cen MT" panose="020B0602020104020603" pitchFamily="34" charset="0"/>
              </a:rPr>
              <a:t>Ãhmèd</a:t>
            </a:r>
            <a:r>
              <a:rPr lang="en-US" sz="3200" b="1" dirty="0">
                <a:latin typeface="Tw Cen MT" panose="020B0602020104020603" pitchFamily="34" charset="0"/>
              </a:rPr>
              <a:t> </a:t>
            </a:r>
            <a:r>
              <a:rPr lang="en-US" sz="3200" b="1" dirty="0" err="1">
                <a:latin typeface="Tw Cen MT" panose="020B0602020104020603" pitchFamily="34" charset="0"/>
              </a:rPr>
              <a:t>Rëfât</a:t>
            </a:r>
            <a:endParaRPr lang="en-US" sz="3200" b="1" dirty="0">
              <a:latin typeface="Tw Cen MT" panose="020B0602020104020603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0" y="2208260"/>
            <a:ext cx="4191266" cy="3724409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5804" y="2177627"/>
            <a:ext cx="830997" cy="3523334"/>
            <a:chOff x="54223" y="2762310"/>
            <a:chExt cx="830997" cy="3523334"/>
          </a:xfrm>
        </p:grpSpPr>
        <p:sp>
          <p:nvSpPr>
            <p:cNvPr id="5" name="TextBox 4"/>
            <p:cNvSpPr txBox="1"/>
            <p:nvPr/>
          </p:nvSpPr>
          <p:spPr>
            <a:xfrm rot="16200000">
              <a:off x="-312421" y="5088003"/>
              <a:ext cx="156428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 u="sng" dirty="0">
                  <a:solidFill>
                    <a:srgbClr val="00F9FF"/>
                  </a:solidFill>
                  <a:latin typeface="Tw Cen MT" panose="020B0602020104020603" pitchFamily="34" charset="0"/>
                </a:rPr>
                <a:t>SOCIAL CONTACT</a:t>
              </a:r>
              <a:endParaRPr lang="en-US" sz="2400" u="sng" dirty="0">
                <a:solidFill>
                  <a:srgbClr val="00F9FF"/>
                </a:solidFill>
              </a:endParaRPr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524337" y="2947482"/>
              <a:ext cx="45719" cy="1859327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469722" y="2762310"/>
              <a:ext cx="154948" cy="154948"/>
            </a:xfrm>
            <a:prstGeom prst="ellipse">
              <a:avLst/>
            </a:prstGeom>
            <a:solidFill>
              <a:srgbClr val="2626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9" name="Rectangle 38"/>
          <p:cNvSpPr/>
          <p:nvPr/>
        </p:nvSpPr>
        <p:spPr>
          <a:xfrm>
            <a:off x="8389257" y="2270447"/>
            <a:ext cx="3802743" cy="58477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8648701" y="3007483"/>
            <a:ext cx="3543300" cy="58477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0558127" y="3691599"/>
            <a:ext cx="1633873" cy="58477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9869607" y="4568746"/>
            <a:ext cx="2322393" cy="58477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8762639" y="5345388"/>
            <a:ext cx="3429361" cy="58477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2341317-8080-4995-8C35-6350C91CE15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928" y="3637406"/>
            <a:ext cx="3056971" cy="372441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BE60A65-DE4D-4C32-8616-F56E062A7CB0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0246" y="4460844"/>
            <a:ext cx="773869" cy="783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774354"/>
      </p:ext>
    </p:extLst>
  </p:cSld>
  <p:clrMapOvr>
    <a:masterClrMapping/>
  </p:clrMapOvr>
  <p:transition spd="slow" advClick="0" advTm="2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7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750"/>
                            </p:stCondLst>
                            <p:childTnLst>
                              <p:par>
                                <p:cTn id="26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7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750"/>
                            </p:stCondLst>
                            <p:childTnLst>
                              <p:par>
                                <p:cTn id="31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750"/>
                            </p:stCondLst>
                            <p:childTnLst>
                              <p:par>
                                <p:cTn id="36" presetID="2" presetClass="entr" presetSubtype="2" decel="10000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3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139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15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415" tmFilter="0, 0; 0.125,0.2665; 0.25,0.4; 0.375,0.465; 0.5,0.5;  0.625,0.535; 0.75,0.6; 0.875,0.7335; 1,1">
                                          <p:stCondLst>
                                            <p:cond delay="41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7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3" tmFilter="0, 0; 0.125,0.2665; 0.25,0.4; 0.375,0.465; 0.5,0.5;  0.625,0.535; 0.75,0.6; 0.875,0.7335; 1,1">
                                          <p:stCondLst>
                                            <p:cond delay="103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16">
                                          <p:stCondLst>
                                            <p:cond delay="40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04" decel="50000">
                                          <p:stCondLst>
                                            <p:cond delay="423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16">
                                          <p:stCondLst>
                                            <p:cond delay="82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04" decel="50000">
                                          <p:stCondLst>
                                            <p:cond delay="83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16">
                                          <p:stCondLst>
                                            <p:cond delay="102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04" decel="50000">
                                          <p:stCondLst>
                                            <p:cond delay="10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16">
                                          <p:stCondLst>
                                            <p:cond delay="113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04" decel="50000">
                                          <p:stCondLst>
                                            <p:cond delay="114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5" grpId="0"/>
      <p:bldP spid="34" grpId="0"/>
      <p:bldP spid="33" grpId="0"/>
      <p:bldP spid="3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1394</TotalTime>
  <Words>88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Century Gothic</vt:lpstr>
      <vt:lpstr>Tw Cen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CHANDIKA</dc:creator>
  <cp:lastModifiedBy>Ahmed Refat Mohamed Yousef</cp:lastModifiedBy>
  <cp:revision>76</cp:revision>
  <dcterms:created xsi:type="dcterms:W3CDTF">2019-03-19T06:26:53Z</dcterms:created>
  <dcterms:modified xsi:type="dcterms:W3CDTF">2023-08-03T02:01:23Z</dcterms:modified>
</cp:coreProperties>
</file>